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415" r:id="rId3"/>
    <p:sldId id="405" r:id="rId4"/>
    <p:sldId id="417" r:id="rId5"/>
    <p:sldId id="419" r:id="rId6"/>
    <p:sldId id="418" r:id="rId7"/>
    <p:sldId id="422" r:id="rId8"/>
    <p:sldId id="423" r:id="rId9"/>
    <p:sldId id="412" r:id="rId10"/>
    <p:sldId id="393" r:id="rId11"/>
    <p:sldId id="392" r:id="rId12"/>
    <p:sldId id="420" r:id="rId13"/>
    <p:sldId id="4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3038-BDCD-4A20-829F-CA5606AB5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46423-99E4-4C4D-96F5-EF7164AE2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4E9A-3812-4168-AFB2-6EB25C5E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28667-0022-46D6-93E9-785D8AD1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3C536-ACCA-426D-81A9-2E4C3FF9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4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2964-41AE-4692-8A40-635CC5FF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B544D-2DE9-4B58-890A-7CEE30FA6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CB43F-6A4C-42E0-818F-FE6D0F88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CD833-4848-443C-B528-775344FD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F672-0634-42EB-B253-09386473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3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2EBD4-C9C2-48E9-BDAB-9A34CC733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59E99-2DA5-4718-A117-D84D9D90D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3D9D-011E-4C15-9FB2-789007E4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379BE-C66C-45EF-8EEA-2326D6D9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A8D9-8374-40FE-93F8-181A2731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2AA3-4818-4B16-A42B-661F1865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1DA79-6553-40D0-B365-FF1ECEC91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84D9F-7296-4771-BEB1-0D4934B1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7A741-2695-4E1D-AAEE-FB9BA0DA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7811-24E7-4B63-9C96-AFA337EE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0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844C-52CC-41F4-88D2-CC1380FD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77D02-8BB5-45E0-96E3-A34B7758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D3CB-ECE0-443E-B3CB-B36E7709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8DCF0-67F3-4FD5-9FC3-390EF375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69019-BF68-4AFF-BE02-4A14ADC6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2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3B81-4A7B-4DC8-9139-32E58CF0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47AEE-192A-4AD6-B4C3-DE0B5F7F8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964B4-3642-46CF-8E9D-2014A9A2A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B616-9E98-4EB9-B5B8-14E3582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478A1-10B4-4FCB-A08D-85F736FE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86EC0-68FA-4889-8712-BF705277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2E7D-6DCB-4A50-8216-9E96E4C5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865BB-C0E5-45F4-8779-CA4FF1D2E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22CA8-12EB-40F4-8BD5-B268BC277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07675-0CD7-4C78-B044-86EC4F2A7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488C-75F2-4FE3-8688-7BFAA859E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9E626-9903-46E6-A292-725880D5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3C7E5-8265-4328-BECB-5D4560D2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A1B78-AE71-4C10-B497-0A3831E0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290B-5D31-49EA-847C-E4A4352B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7FB29-A3BD-4B52-9D98-31AA0B92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8A2BD-C83B-4413-9537-FD0B8A45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40115-6227-43DA-81A8-2282B85A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3E83B-18F6-4785-8EF1-38FC321E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BD494-A212-4FFF-BDD0-2006ADB2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587C5-63BC-48C7-8B1C-54851174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0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4253-D31A-46C7-8CF7-FFACF228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65815-BC8B-4039-BB0B-CC28DF7C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0D75C-0ACF-4E0C-9659-A83866172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2FDA8-862D-4C12-8D80-EDA08BE6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EBAA4-9AA9-42E8-B61A-DBF34A11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7C0B-930D-4C82-B204-E30DA50C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2F43-B377-4CF0-9FD6-06C12C88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AD3C2-29D7-4B8C-AF83-17717EF69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F98DB-8C0F-48B4-ADB1-2CDC7308D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F1457-BAD2-498B-BD52-D1FD4C45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C3EF4-2251-4A59-9C42-BC637163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30B66-39AF-42DF-90E2-98D6A900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9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7A59F-C407-486F-92E0-424E0769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B7DF-FB46-4AE4-B476-A01C5D12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CC9FF-8125-405D-BB21-E5E7410BB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EC169-E51E-4E20-B07D-B1EFC0321F8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8075F-4BF1-4194-BE54-6BC935481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EDFB3-BB29-4E06-AE1E-D0944BECF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FE3C8-75D2-400C-BE80-28F8C358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wi.edu/program/unmanned-aerial-system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hyperlink" Target="https://www.youtube.com/watch?v=--NdjNKrzzQ&amp;feature=youtu.b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s://cwi.edu/program/fire-service-managem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wi.edu/program/animal-veterinary-science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cwi.edu/program/occupational-therapy-assista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wi.edu/program/engineeri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hyperlink" Target="https://cwi.edu/program/powersports-and-small-engine-repair-technolog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atalog.cwi.edu/programs-study/practical-nursin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cwi.edu/program/law-enforcement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ed light for after effect - YouTube">
            <a:extLst>
              <a:ext uri="{FF2B5EF4-FFF2-40B4-BE49-F238E27FC236}">
                <a16:creationId xmlns:a16="http://schemas.microsoft.com/office/drawing/2014/main" id="{82694BE3-2972-48ED-81F5-2F5484921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r="-3" b="-3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WI student studying with books and a laptop at home">
            <a:extLst>
              <a:ext uri="{FF2B5EF4-FFF2-40B4-BE49-F238E27FC236}">
                <a16:creationId xmlns:a16="http://schemas.microsoft.com/office/drawing/2014/main" id="{2F350A51-2A81-440F-907A-5D043F154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6" b="-1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CFEE3D-1B46-498C-BA53-291ABDB9A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r="6915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33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ollege of Western Idaho - BVEP">
            <a:extLst>
              <a:ext uri="{FF2B5EF4-FFF2-40B4-BE49-F238E27FC236}">
                <a16:creationId xmlns:a16="http://schemas.microsoft.com/office/drawing/2014/main" id="{21268050-DCD6-4FE8-9F02-A3A72222C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13857" b="-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WI (@cwidaho) | Twitter">
            <a:extLst>
              <a:ext uri="{FF2B5EF4-FFF2-40B4-BE49-F238E27FC236}">
                <a16:creationId xmlns:a16="http://schemas.microsoft.com/office/drawing/2014/main" id="{05C7164A-C5B2-49F3-9DE0-75BA9240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 b="4"/>
          <a:stretch/>
        </p:blipFill>
        <p:spPr bwMode="auto">
          <a:xfrm>
            <a:off x="5168352" y="10"/>
            <a:ext cx="4065071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WI moves forward with purchasing Aspen Creek buildings | Local News |  idahopress.com">
            <a:extLst>
              <a:ext uri="{FF2B5EF4-FFF2-40B4-BE49-F238E27FC236}">
                <a16:creationId xmlns:a16="http://schemas.microsoft.com/office/drawing/2014/main" id="{79520431-162D-403E-86A1-833D478A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3" r="-1" b="863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77D290-56A3-4C34-A78A-7ACB8D56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Campus Tour Visits</a:t>
            </a:r>
          </a:p>
        </p:txBody>
      </p:sp>
      <p:sp>
        <p:nvSpPr>
          <p:cNvPr id="2057" name="Content Placeholder 2056">
            <a:extLst>
              <a:ext uri="{FF2B5EF4-FFF2-40B4-BE49-F238E27FC236}">
                <a16:creationId xmlns:a16="http://schemas.microsoft.com/office/drawing/2014/main" id="{E5AE7239-B9B1-4ACC-B8A6-B81922EEC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2514600"/>
            <a:ext cx="5210138" cy="3666744"/>
          </a:xfrm>
        </p:spPr>
        <p:txBody>
          <a:bodyPr>
            <a:normAutofit/>
          </a:bodyPr>
          <a:lstStyle/>
          <a:p>
            <a:r>
              <a:rPr lang="en-US" sz="2000" dirty="0"/>
              <a:t>On campus tours resume on September 21, they will be limited to 20 prospective students and parents at a time.</a:t>
            </a:r>
          </a:p>
          <a:p>
            <a:r>
              <a:rPr lang="en-US" sz="2000" dirty="0"/>
              <a:t>Tours will be limited to the Micron, Canyon, and Pintail campuses. </a:t>
            </a:r>
          </a:p>
          <a:p>
            <a:r>
              <a:rPr lang="en-US" sz="2000" dirty="0"/>
              <a:t>Updated Virtual Tours in October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1CD05-8740-42C3-8B9B-CC8929A36534}"/>
              </a:ext>
            </a:extLst>
          </p:cNvPr>
          <p:cNvSpPr/>
          <p:nvPr/>
        </p:nvSpPr>
        <p:spPr>
          <a:xfrm>
            <a:off x="448057" y="1698171"/>
            <a:ext cx="4185714" cy="483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77" name="Group 7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77D290-56A3-4C34-A78A-7ACB8D56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7" y="4563895"/>
            <a:ext cx="5946309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dirty="0"/>
              <a:t>Scholarship Requirements (SAT/ACT)</a:t>
            </a:r>
          </a:p>
        </p:txBody>
      </p:sp>
      <p:pic>
        <p:nvPicPr>
          <p:cNvPr id="9" name="Picture 4" descr="CWI takes on 6 Saipan students through Million Dollar Scholars program |  Local News | idahopress.com">
            <a:extLst>
              <a:ext uri="{FF2B5EF4-FFF2-40B4-BE49-F238E27FC236}">
                <a16:creationId xmlns:a16="http://schemas.microsoft.com/office/drawing/2014/main" id="{B7E012A9-E36D-4D19-9960-5839AE48B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-2" b="-2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udents SCORE Big at the Ballpark | CWI">
            <a:extLst>
              <a:ext uri="{FF2B5EF4-FFF2-40B4-BE49-F238E27FC236}">
                <a16:creationId xmlns:a16="http://schemas.microsoft.com/office/drawing/2014/main" id="{013E91F7-4D3E-4E86-BD82-A905C2210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6" b="2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16C42-3109-4B43-B552-2217AD5AF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722938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…scores will not impact any scholarship acceptance criteria</a:t>
            </a:r>
          </a:p>
        </p:txBody>
      </p:sp>
    </p:spTree>
    <p:extLst>
      <p:ext uri="{BB962C8B-B14F-4D97-AF65-F5344CB8AC3E}">
        <p14:creationId xmlns:p14="http://schemas.microsoft.com/office/powerpoint/2010/main" val="2107305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AE745-B8FE-49CA-AC64-CA75CB96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2"/>
            <a:ext cx="3308130" cy="2487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2021 Admissions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357AE-6274-4D18-85E9-027D7A0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31"/>
          <a:stretch/>
        </p:blipFill>
        <p:spPr>
          <a:xfrm>
            <a:off x="5320995" y="171592"/>
            <a:ext cx="6274295" cy="3257408"/>
          </a:xfrm>
          <a:prstGeom prst="rect">
            <a:avLst/>
          </a:prstGeom>
        </p:spPr>
      </p:pic>
      <p:pic>
        <p:nvPicPr>
          <p:cNvPr id="4" name="Picture 2" descr="Student on campus wearing a mask">
            <a:extLst>
              <a:ext uri="{FF2B5EF4-FFF2-40B4-BE49-F238E27FC236}">
                <a16:creationId xmlns:a16="http://schemas.microsoft.com/office/drawing/2014/main" id="{F3C08397-8698-4B52-9D9C-55DEA8F75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r="-4" b="-4"/>
          <a:stretch/>
        </p:blipFill>
        <p:spPr bwMode="auto">
          <a:xfrm>
            <a:off x="5320995" y="3747453"/>
            <a:ext cx="3059687" cy="24194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vegando Mentoring Program | CWI">
            <a:extLst>
              <a:ext uri="{FF2B5EF4-FFF2-40B4-BE49-F238E27FC236}">
                <a16:creationId xmlns:a16="http://schemas.microsoft.com/office/drawing/2014/main" id="{99ECABB4-CBDD-4A0F-B769-C3405EBAF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924"/>
          <a:stretch/>
        </p:blipFill>
        <p:spPr bwMode="auto">
          <a:xfrm>
            <a:off x="8535603" y="3747453"/>
            <a:ext cx="3059687" cy="24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5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54CF1-9B60-465C-A96D-5F1796463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Unmanned Aerial Systems | CWI">
            <a:extLst>
              <a:ext uri="{FF2B5EF4-FFF2-40B4-BE49-F238E27FC236}">
                <a16:creationId xmlns:a16="http://schemas.microsoft.com/office/drawing/2014/main" id="{ADD76EB8-DD06-42E3-8079-36DCCB730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 bwMode="auto">
          <a:xfrm>
            <a:off x="-8" y="-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Unmanned Aerial Systems | CWI">
            <a:hlinkClick r:id="rId3"/>
            <a:extLst>
              <a:ext uri="{FF2B5EF4-FFF2-40B4-BE49-F238E27FC236}">
                <a16:creationId xmlns:a16="http://schemas.microsoft.com/office/drawing/2014/main" id="{FDA62CE7-2706-410F-A1EF-F687A36D0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2444" b="-7"/>
          <a:stretch/>
        </p:blipFill>
        <p:spPr bwMode="auto">
          <a:xfrm>
            <a:off x="0" y="68617"/>
            <a:ext cx="4485021" cy="3928313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noFill/>
          <a:ln w="793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Unmanned Aerial Systems | CWI">
            <a:extLst>
              <a:ext uri="{FF2B5EF4-FFF2-40B4-BE49-F238E27FC236}">
                <a16:creationId xmlns:a16="http://schemas.microsoft.com/office/drawing/2014/main" id="{BA02F4D7-04FD-43C0-BF40-7AB02EECD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r="3298" b="5"/>
          <a:stretch/>
        </p:blipFill>
        <p:spPr bwMode="auto">
          <a:xfrm>
            <a:off x="7480664" y="2740522"/>
            <a:ext cx="4485022" cy="3928314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9F990E7D-58FB-4D13-BF8A-6AD296AD2C5F}"/>
              </a:ext>
            </a:extLst>
          </p:cNvPr>
          <p:cNvSpPr/>
          <p:nvPr/>
        </p:nvSpPr>
        <p:spPr>
          <a:xfrm>
            <a:off x="544286" y="5474388"/>
            <a:ext cx="5077097" cy="1314994"/>
          </a:xfrm>
          <a:prstGeom prst="hexagon">
            <a:avLst/>
          </a:prstGeom>
          <a:gradFill flip="none" rotWithShape="1">
            <a:gsLst>
              <a:gs pos="0">
                <a:srgbClr val="993300"/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B4FD55F-5A25-421A-81B0-D0373CBCE2FE}"/>
              </a:ext>
            </a:extLst>
          </p:cNvPr>
          <p:cNvSpPr txBox="1">
            <a:spLocks/>
          </p:cNvSpPr>
          <p:nvPr/>
        </p:nvSpPr>
        <p:spPr>
          <a:xfrm>
            <a:off x="-78725" y="5604863"/>
            <a:ext cx="6323118" cy="811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Unmanned Aerial Systems</a:t>
            </a:r>
          </a:p>
        </p:txBody>
      </p:sp>
    </p:spTree>
    <p:extLst>
      <p:ext uri="{BB962C8B-B14F-4D97-AF65-F5344CB8AC3E}">
        <p14:creationId xmlns:p14="http://schemas.microsoft.com/office/powerpoint/2010/main" val="318939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ire Service Technology students during live fire training">
            <a:hlinkClick r:id="rId2"/>
            <a:extLst>
              <a:ext uri="{FF2B5EF4-FFF2-40B4-BE49-F238E27FC236}">
                <a16:creationId xmlns:a16="http://schemas.microsoft.com/office/drawing/2014/main" id="{5D2692C4-00A2-478B-BA96-8A4A84E3E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10759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re Service Technology | CWI">
            <a:hlinkClick r:id="rId4"/>
            <a:extLst>
              <a:ext uri="{FF2B5EF4-FFF2-40B4-BE49-F238E27FC236}">
                <a16:creationId xmlns:a16="http://schemas.microsoft.com/office/drawing/2014/main" id="{F0FAF965-7A0D-4F65-B893-9B7544032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0B9FDE1-8835-40E3-A01F-80B3E66C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81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034" name="Picture 10" descr="Structure fire - Wikipedia">
            <a:extLst>
              <a:ext uri="{FF2B5EF4-FFF2-40B4-BE49-F238E27FC236}">
                <a16:creationId xmlns:a16="http://schemas.microsoft.com/office/drawing/2014/main" id="{CA8BF031-2A4D-4A71-B312-51D03F059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9" b="13474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Rectangle 20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68771D-51E0-4AD8-B955-BFAC2CF27C89}"/>
              </a:ext>
            </a:extLst>
          </p:cNvPr>
          <p:cNvSpPr txBox="1">
            <a:spLocks/>
          </p:cNvSpPr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Fire Service Management</a:t>
            </a:r>
          </a:p>
        </p:txBody>
      </p:sp>
      <p:sp>
        <p:nvSpPr>
          <p:cNvPr id="209" name="Frame 20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 descr="Veterinary Science Technology">
            <a:extLst>
              <a:ext uri="{FF2B5EF4-FFF2-40B4-BE49-F238E27FC236}">
                <a16:creationId xmlns:a16="http://schemas.microsoft.com/office/drawing/2014/main" id="{D1655CB6-8034-4F5B-AE6A-28506FC7C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3986" b="1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ACD1217-FA29-4E99-9D09-03230D1B43F9}"/>
              </a:ext>
            </a:extLst>
          </p:cNvPr>
          <p:cNvSpPr txBox="1">
            <a:spLocks/>
          </p:cNvSpPr>
          <p:nvPr/>
        </p:nvSpPr>
        <p:spPr>
          <a:xfrm>
            <a:off x="6556100" y="1099671"/>
            <a:ext cx="4972511" cy="336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kern="1200">
                <a:latin typeface="+mj-lt"/>
                <a:ea typeface="+mj-ea"/>
                <a:cs typeface="+mj-cs"/>
              </a:rPr>
              <a:t>Animal Veterinary Science</a:t>
            </a: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14">
            <a:hlinkClick r:id="rId3"/>
            <a:extLst>
              <a:ext uri="{FF2B5EF4-FFF2-40B4-BE49-F238E27FC236}">
                <a16:creationId xmlns:a16="http://schemas.microsoft.com/office/drawing/2014/main" id="{F43C6AB2-793F-40F6-BA07-51F504781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r="26503" b="-1"/>
          <a:stretch/>
        </p:blipFill>
        <p:spPr bwMode="auto">
          <a:xfrm>
            <a:off x="1" y="2"/>
            <a:ext cx="5788057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2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Occupational Therapy Assistant | CWI">
            <a:hlinkClick r:id="rId2"/>
            <a:extLst>
              <a:ext uri="{FF2B5EF4-FFF2-40B4-BE49-F238E27FC236}">
                <a16:creationId xmlns:a16="http://schemas.microsoft.com/office/drawing/2014/main" id="{325AF432-42FC-4E9F-A975-3A34D397F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r="19180" b="2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the Difference Between Occupational Therapy and Physical Therapy? |  Ameritech College of Healthcare">
            <a:extLst>
              <a:ext uri="{FF2B5EF4-FFF2-40B4-BE49-F238E27FC236}">
                <a16:creationId xmlns:a16="http://schemas.microsoft.com/office/drawing/2014/main" id="{2A15012D-0E1E-4A69-8CB1-A85AF2514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5744" b="-1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edical records | Practice Perfect">
            <a:extLst>
              <a:ext uri="{FF2B5EF4-FFF2-40B4-BE49-F238E27FC236}">
                <a16:creationId xmlns:a16="http://schemas.microsoft.com/office/drawing/2014/main" id="{42D0CDF7-2701-420A-83EE-0518CD9EB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50098F0C-D29F-42DA-9721-4FC96A24AFE6}"/>
              </a:ext>
            </a:extLst>
          </p:cNvPr>
          <p:cNvSpPr/>
          <p:nvPr/>
        </p:nvSpPr>
        <p:spPr>
          <a:xfrm>
            <a:off x="374469" y="5474388"/>
            <a:ext cx="5538651" cy="1314994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15912F-26B7-45DB-8A2E-42B3ACAD1F3C}"/>
              </a:ext>
            </a:extLst>
          </p:cNvPr>
          <p:cNvSpPr txBox="1">
            <a:spLocks/>
          </p:cNvSpPr>
          <p:nvPr/>
        </p:nvSpPr>
        <p:spPr>
          <a:xfrm>
            <a:off x="-78725" y="5604863"/>
            <a:ext cx="6322771" cy="811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Occupational Therapist Assistant</a:t>
            </a:r>
          </a:p>
        </p:txBody>
      </p:sp>
    </p:spTree>
    <p:extLst>
      <p:ext uri="{BB962C8B-B14F-4D97-AF65-F5344CB8AC3E}">
        <p14:creationId xmlns:p14="http://schemas.microsoft.com/office/powerpoint/2010/main" val="116660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id="{9319C64F-5A36-4AAF-A27B-D0D302929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7433" b="1"/>
          <a:stretch/>
        </p:blipFill>
        <p:spPr bwMode="auto">
          <a:xfrm>
            <a:off x="3132160" y="10448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8" name="Picture 12" descr="Certified Electronics Tech (CET) | CWI">
            <a:hlinkClick r:id="rId3"/>
            <a:extLst>
              <a:ext uri="{FF2B5EF4-FFF2-40B4-BE49-F238E27FC236}">
                <a16:creationId xmlns:a16="http://schemas.microsoft.com/office/drawing/2014/main" id="{ED5E57F9-F731-491D-B05F-ED289E003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2319" b="2"/>
          <a:stretch/>
        </p:blipFill>
        <p:spPr bwMode="auto">
          <a:xfrm>
            <a:off x="1" y="2"/>
            <a:ext cx="8559537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367C3C8-DE90-4584-8C36-6AE5DC09DFB0}"/>
              </a:ext>
            </a:extLst>
          </p:cNvPr>
          <p:cNvSpPr txBox="1">
            <a:spLocks/>
          </p:cNvSpPr>
          <p:nvPr/>
        </p:nvSpPr>
        <p:spPr>
          <a:xfrm>
            <a:off x="2695698" y="-8406"/>
            <a:ext cx="8559536" cy="11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/>
              <a:t>Engineering Associates</a:t>
            </a:r>
          </a:p>
        </p:txBody>
      </p:sp>
    </p:spTree>
    <p:extLst>
      <p:ext uri="{BB962C8B-B14F-4D97-AF65-F5344CB8AC3E}">
        <p14:creationId xmlns:p14="http://schemas.microsoft.com/office/powerpoint/2010/main" val="1155919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50" name="Picture 6">
            <a:hlinkClick r:id="rId2"/>
            <a:extLst>
              <a:ext uri="{FF2B5EF4-FFF2-40B4-BE49-F238E27FC236}">
                <a16:creationId xmlns:a16="http://schemas.microsoft.com/office/drawing/2014/main" id="{C5394ADF-8772-47E5-945B-CBEC3A288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r="-1" b="36932"/>
          <a:stretch/>
        </p:blipFill>
        <p:spPr bwMode="auto">
          <a:xfrm>
            <a:off x="2296" y="10"/>
            <a:ext cx="7395866" cy="44708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wersports and Small Engine Repair Technology | CWI">
            <a:extLst>
              <a:ext uri="{FF2B5EF4-FFF2-40B4-BE49-F238E27FC236}">
                <a16:creationId xmlns:a16="http://schemas.microsoft.com/office/drawing/2014/main" id="{1C97666A-8080-4C88-872F-4B21A33C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7436"/>
          <a:stretch/>
        </p:blipFill>
        <p:spPr bwMode="auto">
          <a:xfrm>
            <a:off x="7499230" y="-2"/>
            <a:ext cx="4689052" cy="22287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o photo description available.">
            <a:extLst>
              <a:ext uri="{FF2B5EF4-FFF2-40B4-BE49-F238E27FC236}">
                <a16:creationId xmlns:a16="http://schemas.microsoft.com/office/drawing/2014/main" id="{05413434-1291-4FBA-922A-5798FAF6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9" r="-3" b="7478"/>
          <a:stretch/>
        </p:blipFill>
        <p:spPr bwMode="auto">
          <a:xfrm>
            <a:off x="7499338" y="2324139"/>
            <a:ext cx="4682932" cy="21333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llege of Western Idaho Powersports and Small Engine Repair Program |  SnoWest Magazine">
            <a:extLst>
              <a:ext uri="{FF2B5EF4-FFF2-40B4-BE49-F238E27FC236}">
                <a16:creationId xmlns:a16="http://schemas.microsoft.com/office/drawing/2014/main" id="{0123E890-5547-4A56-8BAE-EE64E8305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5" r="1" b="32707"/>
          <a:stretch/>
        </p:blipFill>
        <p:spPr bwMode="auto">
          <a:xfrm>
            <a:off x="4621564" y="4566250"/>
            <a:ext cx="7554697" cy="2291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8383B-3B4B-4B19-927F-CCCD57008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11" y="3949831"/>
            <a:ext cx="4627475" cy="598496"/>
          </a:xfrm>
          <a:prstGeom prst="rect">
            <a:avLst/>
          </a:prstGeom>
        </p:spPr>
      </p:pic>
      <p:pic>
        <p:nvPicPr>
          <p:cNvPr id="18" name="Picture 10" descr="Powersports and Small Engine Repair Technology | CWI">
            <a:extLst>
              <a:ext uri="{FF2B5EF4-FFF2-40B4-BE49-F238E27FC236}">
                <a16:creationId xmlns:a16="http://schemas.microsoft.com/office/drawing/2014/main" id="{5BF70128-06C0-4EAD-9BBA-14A8EB65F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277" r="2245" b="4198"/>
          <a:stretch/>
        </p:blipFill>
        <p:spPr bwMode="auto">
          <a:xfrm>
            <a:off x="-3716" y="4053526"/>
            <a:ext cx="4519156" cy="28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70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0_Practical Nursing">
            <a:hlinkClick r:id="rId2"/>
            <a:extLst>
              <a:ext uri="{FF2B5EF4-FFF2-40B4-BE49-F238E27FC236}">
                <a16:creationId xmlns:a16="http://schemas.microsoft.com/office/drawing/2014/main" id="{21FFD7C7-C58B-4162-8C09-E81D5B2CA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92C9C-E9A7-464B-AE07-A6C4C473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Licensed Practical Nurse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70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0D4685-5A63-48BF-A52F-7D3DB633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56" y="-70076"/>
            <a:ext cx="12322033" cy="6858000"/>
          </a:xfrm>
          <a:prstGeom prst="rect">
            <a:avLst/>
          </a:prstGeom>
          <a:ln w="228600" cap="sq" cmpd="thickThin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" name="Picture 6">
            <a:hlinkClick r:id="rId3"/>
            <a:extLst>
              <a:ext uri="{FF2B5EF4-FFF2-40B4-BE49-F238E27FC236}">
                <a16:creationId xmlns:a16="http://schemas.microsoft.com/office/drawing/2014/main" id="{3469214B-38A8-410B-8C32-E191B3CCC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r="-1" b="17814"/>
          <a:stretch/>
        </p:blipFill>
        <p:spPr bwMode="auto">
          <a:xfrm>
            <a:off x="321734" y="321732"/>
            <a:ext cx="5730068" cy="3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E1219C32-E17F-4957-A7CE-B12A8B3E0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18248" b="-4"/>
          <a:stretch/>
        </p:blipFill>
        <p:spPr bwMode="auto">
          <a:xfrm>
            <a:off x="321735" y="3469102"/>
            <a:ext cx="3123230" cy="30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4F7A19B-C543-4700-8BF3-5F7F3A936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3" b="-1"/>
          <a:stretch/>
        </p:blipFill>
        <p:spPr bwMode="auto">
          <a:xfrm>
            <a:off x="6134100" y="321732"/>
            <a:ext cx="573616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760389E6-7CC1-4C14-B085-EC67C2913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6" t="15517" r="9356"/>
          <a:stretch/>
        </p:blipFill>
        <p:spPr bwMode="auto">
          <a:xfrm>
            <a:off x="3527263" y="3470380"/>
            <a:ext cx="2524539" cy="3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WI Online | CWI">
            <a:extLst>
              <a:ext uri="{FF2B5EF4-FFF2-40B4-BE49-F238E27FC236}">
                <a16:creationId xmlns:a16="http://schemas.microsoft.com/office/drawing/2014/main" id="{85CF1395-C7F5-43AE-BCC9-52E35A03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02D20"/>
              </a:clrFrom>
              <a:clrTo>
                <a:srgbClr val="802D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52" y="70073"/>
            <a:ext cx="1355913" cy="1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80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Licensed Practical Nurse</vt:lpstr>
      <vt:lpstr>PowerPoint Presentation</vt:lpstr>
      <vt:lpstr>Campus Tour Visits</vt:lpstr>
      <vt:lpstr>Scholarship Requirements (SAT/ACT)</vt:lpstr>
      <vt:lpstr>2021 Admissions Requirements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Barajas-Zepeda</dc:creator>
  <cp:lastModifiedBy>Jaime Barajas-Zepeda</cp:lastModifiedBy>
  <cp:revision>8</cp:revision>
  <dcterms:created xsi:type="dcterms:W3CDTF">2020-09-03T16:37:11Z</dcterms:created>
  <dcterms:modified xsi:type="dcterms:W3CDTF">2020-09-03T21:33:10Z</dcterms:modified>
</cp:coreProperties>
</file>