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handoutMasterIdLst>
    <p:handoutMasterId r:id="rId10"/>
  </p:handoutMasterIdLst>
  <p:sldIdLst>
    <p:sldId id="310" r:id="rId3"/>
    <p:sldId id="311" r:id="rId4"/>
    <p:sldId id="313" r:id="rId5"/>
    <p:sldId id="302" r:id="rId6"/>
    <p:sldId id="312" r:id="rId7"/>
    <p:sldId id="284" r:id="rId8"/>
    <p:sldId id="31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3" autoAdjust="0"/>
  </p:normalViewPr>
  <p:slideViewPr>
    <p:cSldViewPr>
      <p:cViewPr varScale="1">
        <p:scale>
          <a:sx n="113" d="100"/>
          <a:sy n="113" d="100"/>
        </p:scale>
        <p:origin x="8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7EEB5-36B1-4CA7-BD08-D06FCF5F3141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D6E94-E6D1-42E5-8EC1-66EF48A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90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9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3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0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9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9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1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3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9D05969-AD3D-4B0C-A381-113719256F2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318FF1-8C1B-4946-B7BA-DD6EC716F3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7EC23D-C78F-4EAA-B1B3-4D37E20597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6BE93D-616D-4E3C-BD01-06EEBB225A7B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48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484738" y="5413360"/>
            <a:ext cx="1695326" cy="205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Image result for college of southern idaho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458200" cy="2137585"/>
          </a:xfrm>
          <a:prstGeom prst="rect">
            <a:avLst/>
          </a:prstGeom>
          <a:noFill/>
          <a:effectLst>
            <a:glow rad="901700">
              <a:schemeClr val="accent3">
                <a:satMod val="175000"/>
                <a:alpha val="42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3175">
            <a:solidFill>
              <a:srgbClr val="D4D4D6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880"/>
            <a:ext cx="3352800" cy="4916698"/>
          </a:xfrm>
          <a:prstGeom prst="rect">
            <a:avLst/>
          </a:prstGeom>
          <a:ln>
            <a:noFill/>
          </a:ln>
        </p:spPr>
      </p:pic>
      <p:sp>
        <p:nvSpPr>
          <p:cNvPr id="5" name="5-Point Star 4"/>
          <p:cNvSpPr/>
          <p:nvPr/>
        </p:nvSpPr>
        <p:spPr>
          <a:xfrm>
            <a:off x="1447800" y="5638800"/>
            <a:ext cx="381000" cy="381000"/>
          </a:xfrm>
          <a:prstGeom prst="star5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College of Southern Idaho</a:t>
            </a:r>
            <a:endParaRPr lang="en-US" sz="4800" b="1" dirty="0">
              <a:ln w="19050">
                <a:solidFill>
                  <a:srgbClr val="FFC000"/>
                </a:solidFill>
              </a:ln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763433" y="2227657"/>
            <a:ext cx="5029200" cy="4060921"/>
          </a:xfrm>
          <a:prstGeom prst="rect">
            <a:avLst/>
          </a:prstGeom>
          <a:solidFill>
            <a:srgbClr val="000000">
              <a:shade val="95000"/>
              <a:alpha val="70000"/>
            </a:srgbClr>
          </a:solidFill>
          <a:ln w="19050">
            <a:solidFill>
              <a:srgbClr val="F0AD00"/>
            </a:solidFill>
          </a:ln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2 Year Institution</a:t>
            </a: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8,500 Students</a:t>
            </a: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Twin Falls Idaho</a:t>
            </a: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Average Class Size-20 Students</a:t>
            </a: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Tuition- $3,900 per year</a:t>
            </a:r>
          </a:p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7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28600"/>
            <a:ext cx="7239000" cy="584775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New President- Dr. Dean Fisher</a:t>
            </a:r>
            <a:endParaRPr lang="en-US" sz="32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28600"/>
            <a:ext cx="8915400" cy="914400"/>
          </a:xfrm>
          <a:solidFill>
            <a:schemeClr val="tx1">
              <a:alpha val="45000"/>
            </a:schemeClr>
          </a:solidFill>
          <a:ln w="158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Associates Degree in Fire Service Technology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457200"/>
            <a:ext cx="8305800" cy="584775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Transcript and Test Score Changes</a:t>
            </a:r>
            <a:endParaRPr lang="en-US" sz="32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753600" cy="7260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4191000" cy="771857"/>
          </a:xfrm>
          <a:solidFill>
            <a:schemeClr val="tx1">
              <a:alpha val="46000"/>
            </a:schemeClr>
          </a:solidFill>
          <a:ln w="1587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Visit Campus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93476"/>
            <a:ext cx="4191000" cy="3523127"/>
          </a:xfrm>
          <a:solidFill>
            <a:schemeClr val="tx1">
              <a:alpha val="36000"/>
            </a:schemeClr>
          </a:solidFill>
          <a:ln w="158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Individual Tours: </a:t>
            </a:r>
          </a:p>
          <a:p>
            <a:pPr marL="118872" indent="0">
              <a:buNone/>
            </a:pPr>
            <a:endParaRPr lang="en-US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By Appointment</a:t>
            </a:r>
          </a:p>
          <a:p>
            <a:pPr marL="118872" indent="0">
              <a:buNone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Limited To Two People</a:t>
            </a:r>
          </a:p>
          <a:p>
            <a:pPr marL="118872" indent="0">
              <a:buNone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Masks Encouraged</a:t>
            </a:r>
          </a:p>
          <a:p>
            <a:pPr marL="118872" indent="0">
              <a:buNone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18872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Social Distanced</a:t>
            </a:r>
          </a:p>
          <a:p>
            <a:pPr marL="118872" indent="0">
              <a:buNone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18872" indent="0">
              <a:buNone/>
            </a:pPr>
            <a:endParaRPr lang="en-US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4724400"/>
            <a:ext cx="3505200" cy="1569660"/>
          </a:xfrm>
          <a:prstGeom prst="rect">
            <a:avLst/>
          </a:prstGeom>
          <a:solidFill>
            <a:schemeClr val="tx1">
              <a:alpha val="43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Group Tours:</a:t>
            </a:r>
          </a:p>
          <a:p>
            <a:endParaRPr lang="en-US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Currently Not Being Scheduled</a:t>
            </a:r>
            <a:endParaRPr lang="en-US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5715000" cy="428625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2857500" cy="914400"/>
          </a:xfrm>
          <a:solidFill>
            <a:schemeClr val="tx1">
              <a:alpha val="45000"/>
            </a:schemeClr>
          </a:solidFill>
          <a:ln w="158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Contact Us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4953000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Individual Tours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Group Tours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On Campus Events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School Visits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8288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Admissions Office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208-732-6221</a:t>
            </a:r>
          </a:p>
          <a:p>
            <a:pPr algn="ctr"/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admissions@csi.edu</a:t>
            </a:r>
          </a:p>
        </p:txBody>
      </p:sp>
    </p:spTree>
    <p:extLst>
      <p:ext uri="{BB962C8B-B14F-4D97-AF65-F5344CB8AC3E}">
        <p14:creationId xmlns:p14="http://schemas.microsoft.com/office/powerpoint/2010/main" val="17879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10729</TotalTime>
  <Words>75</Words>
  <Application>Microsoft Office PowerPoint</Application>
  <PresentationFormat>On-screen Show (4:3)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Corbel</vt:lpstr>
      <vt:lpstr>Wingdings</vt:lpstr>
      <vt:lpstr>Wingdings 2</vt:lpstr>
      <vt:lpstr>Wingdings 3</vt:lpstr>
      <vt:lpstr>Module</vt:lpstr>
      <vt:lpstr>1_Composite</vt:lpstr>
      <vt:lpstr>PowerPoint Presentation</vt:lpstr>
      <vt:lpstr>PowerPoint Presentation</vt:lpstr>
      <vt:lpstr>PowerPoint Presentation</vt:lpstr>
      <vt:lpstr>Associates Degree in Fire Service Technology</vt:lpstr>
      <vt:lpstr>PowerPoint Presentation</vt:lpstr>
      <vt:lpstr>Visit Campus</vt:lpstr>
      <vt:lpstr>Contact Us</vt:lpstr>
    </vt:vector>
  </TitlesOfParts>
  <Company>CSI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SOAR Advising Workshop</dc:title>
  <dc:creator>Test</dc:creator>
  <cp:lastModifiedBy>Dan Guthrie</cp:lastModifiedBy>
  <cp:revision>206</cp:revision>
  <cp:lastPrinted>2014-05-29T22:42:49Z</cp:lastPrinted>
  <dcterms:created xsi:type="dcterms:W3CDTF">2014-05-21T15:15:34Z</dcterms:created>
  <dcterms:modified xsi:type="dcterms:W3CDTF">2020-09-10T22:28:00Z</dcterms:modified>
</cp:coreProperties>
</file>